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1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2A04D-068A-4E51-B8D8-43E4F5B72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A26D20-0C77-4ABF-B405-76BF35CD26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863C3-F3D2-49F4-8CC1-59909052F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1CC6D-3E74-4147-8446-99436C616C22}" type="datetimeFigureOut">
              <a:rPr lang="en-CA" smtClean="0"/>
              <a:t>19/02/19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2883F-69ED-4CCF-B211-6C574CD4C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9BCF7-BEBE-4C29-AFAC-3CD25CBB0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CE8A3-A919-45A4-8D6E-048DAE2BD7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7296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8B6C4-8BD6-476C-B7BC-D88F56A6F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A11605-3253-4ADB-9F1C-3637FFDABB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DB414-3718-4939-9098-53730E92A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1CC6D-3E74-4147-8446-99436C616C22}" type="datetimeFigureOut">
              <a:rPr lang="en-CA" smtClean="0"/>
              <a:t>19/02/19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0BD05-15F8-4A9F-AF6C-3283C2E39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2C32C-248C-4894-A348-035B81AD8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CE8A3-A919-45A4-8D6E-048DAE2BD7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6278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273B10-93FA-44FB-BCA9-04297C8034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12781F-E0D4-49A1-9F6A-FB65FB223C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1B854-F70E-426B-B716-55DAC0A22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1CC6D-3E74-4147-8446-99436C616C22}" type="datetimeFigureOut">
              <a:rPr lang="en-CA" smtClean="0"/>
              <a:t>19/02/19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35899-9B7B-4B94-82D6-72F64F78A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43314-1E71-4BB0-9FAE-B446AC54B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CE8A3-A919-45A4-8D6E-048DAE2BD7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6253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6BBC6-456E-4DE7-98B6-FB2BF926E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ADBDE-6684-42B9-9AE7-9931B3A17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CC45B-2499-42C6-92AA-3F48E9086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1CC6D-3E74-4147-8446-99436C616C22}" type="datetimeFigureOut">
              <a:rPr lang="en-CA" smtClean="0"/>
              <a:t>19/02/19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1E1E0-B199-4B8A-AA08-B7078CD2E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BC6CE-EFAB-4D82-90EE-7E881A043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CE8A3-A919-45A4-8D6E-048DAE2BD7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1555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9296C-76BC-41F9-A3C9-65B64AF81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3F724-FFD5-435D-82DC-7F21F81DF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EF0A4-574D-42FA-A98C-08CB2A7DD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1CC6D-3E74-4147-8446-99436C616C22}" type="datetimeFigureOut">
              <a:rPr lang="en-CA" smtClean="0"/>
              <a:t>19/02/19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31CF0-2F2B-42EA-B655-8B37D209C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7D034-9BC2-4D07-9D7D-674189B9C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CE8A3-A919-45A4-8D6E-048DAE2BD7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9860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35CFA-B40A-4DA9-8E83-8747D5FE4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10036-FADD-48F4-8FF4-C119BD0438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E4E910-8DB3-41F2-8C83-59DD2615C8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FBC174-796B-4EDF-9D51-0248F3FB4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1CC6D-3E74-4147-8446-99436C616C22}" type="datetimeFigureOut">
              <a:rPr lang="en-CA" smtClean="0"/>
              <a:t>19/02/19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97415E-2E0D-4D7E-B6EB-6FE5055CA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71526C-825A-4D8F-B6CC-D2C6EDB1E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CE8A3-A919-45A4-8D6E-048DAE2BD7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7839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298FD-4803-490A-AE06-1293A42E2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E3D22-2F59-4F6F-9EF7-4D9E95D1E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0C4F1A-B602-44E7-8239-DD321BF3D6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28CD14-CA3B-447E-A7F3-5D41A54C01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79BB39-1EFA-4328-A99C-BCFEF3A92D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6B40F7-C2BA-457F-AFA8-238CDD1E8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1CC6D-3E74-4147-8446-99436C616C22}" type="datetimeFigureOut">
              <a:rPr lang="en-CA" smtClean="0"/>
              <a:t>19/02/19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0D4A69-8BEB-4603-9171-A7D51E2D9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3B606F-400B-4B05-95BE-D94B93DC1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CE8A3-A919-45A4-8D6E-048DAE2BD7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333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A716D-1E07-4C53-8EAD-6BAFAC95A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1D0A9F-FEF6-481B-9ABB-E8A4F347D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1CC6D-3E74-4147-8446-99436C616C22}" type="datetimeFigureOut">
              <a:rPr lang="en-CA" smtClean="0"/>
              <a:t>19/02/19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ED9D27-3DED-44B3-B58A-DC978EC57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1F8B50-EF3F-4613-9287-01619F9DD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CE8A3-A919-45A4-8D6E-048DAE2BD7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2941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3639AF-6234-4B3A-A47E-96155EE33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1CC6D-3E74-4147-8446-99436C616C22}" type="datetimeFigureOut">
              <a:rPr lang="en-CA" smtClean="0"/>
              <a:t>19/02/19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3AF74-36B4-476E-82D8-1B1B38E84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C4E9D-DB4F-4618-85BE-507FD476E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CE8A3-A919-45A4-8D6E-048DAE2BD7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792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60E6E-A4CB-48C4-BBFD-A3A651951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5EA62-2D56-4FAC-B933-EFF4482E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EE368E-5E27-47EF-99FF-A7796DB31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480903-B71E-4479-A0A6-E96E12353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1CC6D-3E74-4147-8446-99436C616C22}" type="datetimeFigureOut">
              <a:rPr lang="en-CA" smtClean="0"/>
              <a:t>19/02/19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DFA067-7899-4BD0-9F2D-DE5EA6A6F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69676E-D18C-4D31-8F30-BB477BF5B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CE8A3-A919-45A4-8D6E-048DAE2BD7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4382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0D4EF-427F-4CA9-989D-7CE08B608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AD7069-F1A5-46F4-93F7-D57CAE562B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25BAD1-1289-4CAD-BC50-433784813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F2244A-A7DC-4086-9858-0BE6388E3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1CC6D-3E74-4147-8446-99436C616C22}" type="datetimeFigureOut">
              <a:rPr lang="en-CA" smtClean="0"/>
              <a:t>19/02/19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918C87-8F88-4481-8713-992868130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6F102D-0A2B-4954-93C1-0506AC0C5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CE8A3-A919-45A4-8D6E-048DAE2BD7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2398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082B50-1E9D-4F7C-B8AC-E24B8C3E0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EA0D8D-18ED-4B91-8A4C-6E7C2B7A6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C8212-9993-4631-B884-92FC4C9AFE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71CC6D-3E74-4147-8446-99436C616C22}" type="datetimeFigureOut">
              <a:rPr lang="en-CA" smtClean="0"/>
              <a:t>19/02/19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03A91-6190-45FB-87A0-39C305EFF7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1E8D7-CDBA-466E-A0FD-64C01FFC29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DCE8A3-A919-45A4-8D6E-048DAE2BD7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4643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687BCF-6EBA-45A7-8B45-3FEB0D842B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171" t="10599" r="4276" b="4459"/>
          <a:stretch/>
        </p:blipFill>
        <p:spPr>
          <a:xfrm>
            <a:off x="-19696" y="-9009"/>
            <a:ext cx="12211695" cy="686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98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393CDC-BC0E-4287-A327-31F9B44F68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301" t="10395" r="4540" b="5278"/>
          <a:stretch/>
        </p:blipFill>
        <p:spPr>
          <a:xfrm>
            <a:off x="7399" y="0"/>
            <a:ext cx="121846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685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A95D42-2462-48F0-A084-258861B900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40" t="10599" r="4342" b="4664"/>
          <a:stretch/>
        </p:blipFill>
        <p:spPr>
          <a:xfrm>
            <a:off x="0" y="0"/>
            <a:ext cx="122416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336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37FBB4-A576-482E-ABAF-274BA4B02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37" t="10600" r="4277" b="4869"/>
          <a:stretch/>
        </p:blipFill>
        <p:spPr>
          <a:xfrm>
            <a:off x="-46125" y="0"/>
            <a:ext cx="122381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574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D95263-BBC8-4E5C-A983-25199A5B46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301" t="10599" r="4212" b="5278"/>
          <a:stretch/>
        </p:blipFill>
        <p:spPr>
          <a:xfrm>
            <a:off x="0" y="0"/>
            <a:ext cx="122976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41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827D0F-B6A3-4682-B810-BAFC46074A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172" t="10599" r="4407" b="4868"/>
          <a:stretch/>
        </p:blipFill>
        <p:spPr>
          <a:xfrm>
            <a:off x="-29519" y="0"/>
            <a:ext cx="122215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603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6E3DB8-BF60-4D99-AED3-D74852FE98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37" t="10599" r="4539" b="4868"/>
          <a:stretch/>
        </p:blipFill>
        <p:spPr>
          <a:xfrm>
            <a:off x="20297" y="0"/>
            <a:ext cx="121717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52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935C37-FADA-43A1-9215-5A1E273C5B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37" t="10599" r="4408" b="4868"/>
          <a:stretch/>
        </p:blipFill>
        <p:spPr>
          <a:xfrm>
            <a:off x="-12911" y="0"/>
            <a:ext cx="122049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07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4AC746-2B36-46B5-BFB6-64DB6D275B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37" t="10804" r="4343" b="4869"/>
          <a:stretch/>
        </p:blipFill>
        <p:spPr>
          <a:xfrm>
            <a:off x="-59183" y="0"/>
            <a:ext cx="122511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654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B71E2D-77E1-4432-9517-F613C2FA93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37" t="10599" r="4343" b="5072"/>
          <a:stretch/>
        </p:blipFill>
        <p:spPr>
          <a:xfrm>
            <a:off x="0" y="0"/>
            <a:ext cx="12192000" cy="682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42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Nolan Honey</dc:creator>
  <cp:lastModifiedBy>Nolan Honey</cp:lastModifiedBy>
  <cp:revision>1</cp:revision>
  <dcterms:created xsi:type="dcterms:W3CDTF">2019-02-20T01:42:06Z</dcterms:created>
  <dcterms:modified xsi:type="dcterms:W3CDTF">2019-02-20T01:49:09Z</dcterms:modified>
</cp:coreProperties>
</file>